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9" r:id="rId3"/>
    <p:sldId id="292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270" r:id="rId15"/>
    <p:sldId id="285" r:id="rId16"/>
    <p:sldId id="293" r:id="rId17"/>
    <p:sldId id="294" r:id="rId18"/>
    <p:sldId id="291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/>
    <p:restoredTop sz="94674"/>
  </p:normalViewPr>
  <p:slideViewPr>
    <p:cSldViewPr snapToGrid="0" snapToObjects="1">
      <p:cViewPr varScale="1">
        <p:scale>
          <a:sx n="59" d="100"/>
          <a:sy n="59" d="100"/>
        </p:scale>
        <p:origin x="7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ah Padgett" userId="ab81251ffb0c6e2f" providerId="LiveId" clId="{DFA9FE34-08DC-4FDB-96FB-4800E543B2B7}"/>
    <pc:docChg chg="custSel modSld">
      <pc:chgData name="Noah Padgett" userId="ab81251ffb0c6e2f" providerId="LiveId" clId="{DFA9FE34-08DC-4FDB-96FB-4800E543B2B7}" dt="2021-01-26T21:20:03.299" v="51" actId="931"/>
      <pc:docMkLst>
        <pc:docMk/>
      </pc:docMkLst>
      <pc:sldChg chg="modSp">
        <pc:chgData name="Noah Padgett" userId="ab81251ffb0c6e2f" providerId="LiveId" clId="{DFA9FE34-08DC-4FDB-96FB-4800E543B2B7}" dt="2021-01-26T16:55:48.098" v="14"/>
        <pc:sldMkLst>
          <pc:docMk/>
          <pc:sldMk cId="2707376286" sldId="256"/>
        </pc:sldMkLst>
        <pc:spChg chg="mod">
          <ac:chgData name="Noah Padgett" userId="ab81251ffb0c6e2f" providerId="LiveId" clId="{DFA9FE34-08DC-4FDB-96FB-4800E543B2B7}" dt="2021-01-26T16:55:48.098" v="14"/>
          <ac:spMkLst>
            <pc:docMk/>
            <pc:sldMk cId="2707376286" sldId="256"/>
            <ac:spMk id="2" creationId="{6B7F46FF-A9AD-3143-BBC2-BFEB5298E038}"/>
          </ac:spMkLst>
        </pc:spChg>
        <pc:spChg chg="mod">
          <ac:chgData name="Noah Padgett" userId="ab81251ffb0c6e2f" providerId="LiveId" clId="{DFA9FE34-08DC-4FDB-96FB-4800E543B2B7}" dt="2021-01-26T16:55:48.098" v="14"/>
          <ac:spMkLst>
            <pc:docMk/>
            <pc:sldMk cId="2707376286" sldId="256"/>
            <ac:spMk id="3" creationId="{B2AD9378-91CB-254E-8F12-BF3D476FBAF4}"/>
          </ac:spMkLst>
        </pc:spChg>
      </pc:sldChg>
      <pc:sldChg chg="modSp">
        <pc:chgData name="Noah Padgett" userId="ab81251ffb0c6e2f" providerId="LiveId" clId="{DFA9FE34-08DC-4FDB-96FB-4800E543B2B7}" dt="2021-01-26T16:55:48.098" v="14"/>
        <pc:sldMkLst>
          <pc:docMk/>
          <pc:sldMk cId="302725455" sldId="269"/>
        </pc:sldMkLst>
        <pc:spChg chg="mod">
          <ac:chgData name="Noah Padgett" userId="ab81251ffb0c6e2f" providerId="LiveId" clId="{DFA9FE34-08DC-4FDB-96FB-4800E543B2B7}" dt="2021-01-26T16:55:48.098" v="14"/>
          <ac:spMkLst>
            <pc:docMk/>
            <pc:sldMk cId="302725455" sldId="269"/>
            <ac:spMk id="2" creationId="{64E4104B-EAD0-734A-8A60-AA229664AF75}"/>
          </ac:spMkLst>
        </pc:spChg>
      </pc:sldChg>
      <pc:sldChg chg="modSp">
        <pc:chgData name="Noah Padgett" userId="ab81251ffb0c6e2f" providerId="LiveId" clId="{DFA9FE34-08DC-4FDB-96FB-4800E543B2B7}" dt="2021-01-26T16:55:48.098" v="14"/>
        <pc:sldMkLst>
          <pc:docMk/>
          <pc:sldMk cId="1516509001" sldId="285"/>
        </pc:sldMkLst>
        <pc:spChg chg="mod">
          <ac:chgData name="Noah Padgett" userId="ab81251ffb0c6e2f" providerId="LiveId" clId="{DFA9FE34-08DC-4FDB-96FB-4800E543B2B7}" dt="2021-01-26T16:55:48.098" v="14"/>
          <ac:spMkLst>
            <pc:docMk/>
            <pc:sldMk cId="1516509001" sldId="285"/>
            <ac:spMk id="2" creationId="{9D0A584C-0B85-FC4B-A7D4-496633FFC7B5}"/>
          </ac:spMkLst>
        </pc:spChg>
        <pc:spChg chg="mod">
          <ac:chgData name="Noah Padgett" userId="ab81251ffb0c6e2f" providerId="LiveId" clId="{DFA9FE34-08DC-4FDB-96FB-4800E543B2B7}" dt="2021-01-26T16:55:48.098" v="14"/>
          <ac:spMkLst>
            <pc:docMk/>
            <pc:sldMk cId="1516509001" sldId="285"/>
            <ac:spMk id="3" creationId="{C63E75FB-8586-D44B-8D00-5210D7BED0B7}"/>
          </ac:spMkLst>
        </pc:spChg>
      </pc:sldChg>
      <pc:sldChg chg="modSp">
        <pc:chgData name="Noah Padgett" userId="ab81251ffb0c6e2f" providerId="LiveId" clId="{DFA9FE34-08DC-4FDB-96FB-4800E543B2B7}" dt="2021-01-26T16:55:48.098" v="14"/>
        <pc:sldMkLst>
          <pc:docMk/>
          <pc:sldMk cId="390919369" sldId="291"/>
        </pc:sldMkLst>
        <pc:spChg chg="mod">
          <ac:chgData name="Noah Padgett" userId="ab81251ffb0c6e2f" providerId="LiveId" clId="{DFA9FE34-08DC-4FDB-96FB-4800E543B2B7}" dt="2021-01-26T16:55:48.098" v="14"/>
          <ac:spMkLst>
            <pc:docMk/>
            <pc:sldMk cId="390919369" sldId="291"/>
            <ac:spMk id="3" creationId="{DF6EF41D-5816-CF4F-8DB5-0BBA28FE4F52}"/>
          </ac:spMkLst>
        </pc:spChg>
      </pc:sldChg>
      <pc:sldChg chg="modSp">
        <pc:chgData name="Noah Padgett" userId="ab81251ffb0c6e2f" providerId="LiveId" clId="{DFA9FE34-08DC-4FDB-96FB-4800E543B2B7}" dt="2021-01-26T16:55:48.098" v="14"/>
        <pc:sldMkLst>
          <pc:docMk/>
          <pc:sldMk cId="2961531040" sldId="294"/>
        </pc:sldMkLst>
        <pc:spChg chg="mod">
          <ac:chgData name="Noah Padgett" userId="ab81251ffb0c6e2f" providerId="LiveId" clId="{DFA9FE34-08DC-4FDB-96FB-4800E543B2B7}" dt="2021-01-26T16:55:48.098" v="14"/>
          <ac:spMkLst>
            <pc:docMk/>
            <pc:sldMk cId="2961531040" sldId="294"/>
            <ac:spMk id="2" creationId="{D3640A05-A212-994A-8A51-476A692C5D7E}"/>
          </ac:spMkLst>
        </pc:spChg>
      </pc:sldChg>
      <pc:sldChg chg="addSp delSp modSp mod delDesignElem">
        <pc:chgData name="Noah Padgett" userId="ab81251ffb0c6e2f" providerId="LiveId" clId="{DFA9FE34-08DC-4FDB-96FB-4800E543B2B7}" dt="2021-01-26T16:55:48.098" v="14"/>
        <pc:sldMkLst>
          <pc:docMk/>
          <pc:sldMk cId="2520811736" sldId="296"/>
        </pc:sldMkLst>
        <pc:spChg chg="del">
          <ac:chgData name="Noah Padgett" userId="ab81251ffb0c6e2f" providerId="LiveId" clId="{DFA9FE34-08DC-4FDB-96FB-4800E543B2B7}" dt="2021-01-26T16:55:48.098" v="14"/>
          <ac:spMkLst>
            <pc:docMk/>
            <pc:sldMk cId="2520811736" sldId="296"/>
            <ac:spMk id="13" creationId="{EE9899FA-8881-472C-AA59-D08A89CA8AEF}"/>
          </ac:spMkLst>
        </pc:spChg>
        <pc:spChg chg="del">
          <ac:chgData name="Noah Padgett" userId="ab81251ffb0c6e2f" providerId="LiveId" clId="{DFA9FE34-08DC-4FDB-96FB-4800E543B2B7}" dt="2021-01-26T16:55:48.098" v="14"/>
          <ac:spMkLst>
            <pc:docMk/>
            <pc:sldMk cId="2520811736" sldId="296"/>
            <ac:spMk id="14" creationId="{70BDD0CE-06A4-404B-8A13-580229C1C923}"/>
          </ac:spMkLst>
        </pc:spChg>
        <pc:spChg chg="del">
          <ac:chgData name="Noah Padgett" userId="ab81251ffb0c6e2f" providerId="LiveId" clId="{DFA9FE34-08DC-4FDB-96FB-4800E543B2B7}" dt="2021-01-26T16:55:48.098" v="14"/>
          <ac:spMkLst>
            <pc:docMk/>
            <pc:sldMk cId="2520811736" sldId="296"/>
            <ac:spMk id="15" creationId="{080B7D90-3DF1-4514-B26D-616BE35553C9}"/>
          </ac:spMkLst>
        </pc:spChg>
        <pc:picChg chg="del mod">
          <ac:chgData name="Noah Padgett" userId="ab81251ffb0c6e2f" providerId="LiveId" clId="{DFA9FE34-08DC-4FDB-96FB-4800E543B2B7}" dt="2021-01-26T16:54:10.417" v="1" actId="478"/>
          <ac:picMkLst>
            <pc:docMk/>
            <pc:sldMk cId="2520811736" sldId="296"/>
            <ac:picMk id="3" creationId="{3672C117-9807-4526-8E29-96C09366B50E}"/>
          </ac:picMkLst>
        </pc:picChg>
        <pc:picChg chg="add mod">
          <ac:chgData name="Noah Padgett" userId="ab81251ffb0c6e2f" providerId="LiveId" clId="{DFA9FE34-08DC-4FDB-96FB-4800E543B2B7}" dt="2021-01-26T16:55:41.403" v="10" actId="1076"/>
          <ac:picMkLst>
            <pc:docMk/>
            <pc:sldMk cId="2520811736" sldId="296"/>
            <ac:picMk id="5" creationId="{F21BE141-094B-4C58-B79E-9501C1291842}"/>
          </ac:picMkLst>
        </pc:picChg>
        <pc:picChg chg="del mod">
          <ac:chgData name="Noah Padgett" userId="ab81251ffb0c6e2f" providerId="LiveId" clId="{DFA9FE34-08DC-4FDB-96FB-4800E543B2B7}" dt="2021-01-26T16:54:11.085" v="3" actId="478"/>
          <ac:picMkLst>
            <pc:docMk/>
            <pc:sldMk cId="2520811736" sldId="296"/>
            <ac:picMk id="6" creationId="{A3A26367-67D5-4D56-9B30-DA51330208BD}"/>
          </ac:picMkLst>
        </pc:picChg>
        <pc:picChg chg="add mod">
          <ac:chgData name="Noah Padgett" userId="ab81251ffb0c6e2f" providerId="LiveId" clId="{DFA9FE34-08DC-4FDB-96FB-4800E543B2B7}" dt="2021-01-26T16:55:39.099" v="9" actId="1076"/>
          <ac:picMkLst>
            <pc:docMk/>
            <pc:sldMk cId="2520811736" sldId="296"/>
            <ac:picMk id="9" creationId="{8A3B755F-6076-40C8-AAE2-835258FB6E59}"/>
          </ac:picMkLst>
        </pc:picChg>
      </pc:sldChg>
      <pc:sldChg chg="addSp delSp modSp mod delDesignElem">
        <pc:chgData name="Noah Padgett" userId="ab81251ffb0c6e2f" providerId="LiveId" clId="{DFA9FE34-08DC-4FDB-96FB-4800E543B2B7}" dt="2021-01-26T21:17:55.644" v="30" actId="1076"/>
        <pc:sldMkLst>
          <pc:docMk/>
          <pc:sldMk cId="984238624" sldId="297"/>
        </pc:sldMkLst>
        <pc:spChg chg="del">
          <ac:chgData name="Noah Padgett" userId="ab81251ffb0c6e2f" providerId="LiveId" clId="{DFA9FE34-08DC-4FDB-96FB-4800E543B2B7}" dt="2021-01-26T16:55:48.098" v="14"/>
          <ac:spMkLst>
            <pc:docMk/>
            <pc:sldMk cId="984238624" sldId="297"/>
            <ac:spMk id="11" creationId="{5AAE9118-0436-4488-AC4A-C14DF6A7B6B1}"/>
          </ac:spMkLst>
        </pc:spChg>
        <pc:spChg chg="del">
          <ac:chgData name="Noah Padgett" userId="ab81251ffb0c6e2f" providerId="LiveId" clId="{DFA9FE34-08DC-4FDB-96FB-4800E543B2B7}" dt="2021-01-26T16:55:59.621" v="15" actId="478"/>
          <ac:spMkLst>
            <pc:docMk/>
            <pc:sldMk cId="984238624" sldId="297"/>
            <ac:spMk id="12" creationId="{7CA2360A-88F7-4B57-9CA3-4190E5967637}"/>
          </ac:spMkLst>
        </pc:spChg>
        <pc:spChg chg="del">
          <ac:chgData name="Noah Padgett" userId="ab81251ffb0c6e2f" providerId="LiveId" clId="{DFA9FE34-08DC-4FDB-96FB-4800E543B2B7}" dt="2021-01-26T16:55:48.098" v="14"/>
          <ac:spMkLst>
            <pc:docMk/>
            <pc:sldMk cId="984238624" sldId="297"/>
            <ac:spMk id="13" creationId="{1B10F861-B8F1-49C7-BD58-EAB20CEE7F93}"/>
          </ac:spMkLst>
        </pc:spChg>
        <pc:spChg chg="del">
          <ac:chgData name="Noah Padgett" userId="ab81251ffb0c6e2f" providerId="LiveId" clId="{DFA9FE34-08DC-4FDB-96FB-4800E543B2B7}" dt="2021-01-26T16:55:59.621" v="15" actId="478"/>
          <ac:spMkLst>
            <pc:docMk/>
            <pc:sldMk cId="984238624" sldId="297"/>
            <ac:spMk id="14" creationId="{B309AFAF-D23F-493B-91BD-E2BA678B69A0}"/>
          </ac:spMkLst>
        </pc:spChg>
        <pc:spChg chg="del">
          <ac:chgData name="Noah Padgett" userId="ab81251ffb0c6e2f" providerId="LiveId" clId="{DFA9FE34-08DC-4FDB-96FB-4800E543B2B7}" dt="2021-01-26T16:55:48.098" v="14"/>
          <ac:spMkLst>
            <pc:docMk/>
            <pc:sldMk cId="984238624" sldId="297"/>
            <ac:spMk id="15" creationId="{61F6E425-22AB-4DA2-8FAC-58ADB58EF6C3}"/>
          </ac:spMkLst>
        </pc:spChg>
        <pc:picChg chg="add mod">
          <ac:chgData name="Noah Padgett" userId="ab81251ffb0c6e2f" providerId="LiveId" clId="{DFA9FE34-08DC-4FDB-96FB-4800E543B2B7}" dt="2021-01-26T21:17:43.314" v="28" actId="1076"/>
          <ac:picMkLst>
            <pc:docMk/>
            <pc:sldMk cId="984238624" sldId="297"/>
            <ac:picMk id="3" creationId="{293392E0-4CBD-4446-8B1F-BBDA255F02C3}"/>
          </ac:picMkLst>
        </pc:picChg>
        <pc:picChg chg="del">
          <ac:chgData name="Noah Padgett" userId="ab81251ffb0c6e2f" providerId="LiveId" clId="{DFA9FE34-08DC-4FDB-96FB-4800E543B2B7}" dt="2021-01-26T16:56:01.414" v="16" actId="478"/>
          <ac:picMkLst>
            <pc:docMk/>
            <pc:sldMk cId="984238624" sldId="297"/>
            <ac:picMk id="3" creationId="{7FECCA5E-6623-47AE-980D-23BAAA2D6EDA}"/>
          </ac:picMkLst>
        </pc:picChg>
        <pc:picChg chg="add del mod">
          <ac:chgData name="Noah Padgett" userId="ab81251ffb0c6e2f" providerId="LiveId" clId="{DFA9FE34-08DC-4FDB-96FB-4800E543B2B7}" dt="2021-01-26T16:56:42.239" v="21" actId="478"/>
          <ac:picMkLst>
            <pc:docMk/>
            <pc:sldMk cId="984238624" sldId="297"/>
            <ac:picMk id="4" creationId="{1827776D-1BD7-4D23-A87A-E064A605C013}"/>
          </ac:picMkLst>
        </pc:picChg>
        <pc:picChg chg="add mod">
          <ac:chgData name="Noah Padgett" userId="ab81251ffb0c6e2f" providerId="LiveId" clId="{DFA9FE34-08DC-4FDB-96FB-4800E543B2B7}" dt="2021-01-26T21:17:55.644" v="30" actId="1076"/>
          <ac:picMkLst>
            <pc:docMk/>
            <pc:sldMk cId="984238624" sldId="297"/>
            <ac:picMk id="6" creationId="{30D5E4D7-D8DA-466A-81DC-C36F9A0711CF}"/>
          </ac:picMkLst>
        </pc:picChg>
        <pc:picChg chg="del">
          <ac:chgData name="Noah Padgett" userId="ab81251ffb0c6e2f" providerId="LiveId" clId="{DFA9FE34-08DC-4FDB-96FB-4800E543B2B7}" dt="2021-01-26T16:55:59.621" v="15" actId="478"/>
          <ac:picMkLst>
            <pc:docMk/>
            <pc:sldMk cId="984238624" sldId="297"/>
            <ac:picMk id="6" creationId="{FF0E36D8-2AC7-4A4A-A89E-04ADCE0B4CF8}"/>
          </ac:picMkLst>
        </pc:picChg>
        <pc:picChg chg="add mod">
          <ac:chgData name="Noah Padgett" userId="ab81251ffb0c6e2f" providerId="LiveId" clId="{DFA9FE34-08DC-4FDB-96FB-4800E543B2B7}" dt="2021-01-26T21:17:41.341" v="27" actId="1076"/>
          <ac:picMkLst>
            <pc:docMk/>
            <pc:sldMk cId="984238624" sldId="297"/>
            <ac:picMk id="8" creationId="{ADF6D351-DB01-4205-AC96-91155FC0C73F}"/>
          </ac:picMkLst>
        </pc:picChg>
        <pc:picChg chg="add del mod">
          <ac:chgData name="Noah Padgett" userId="ab81251ffb0c6e2f" providerId="LiveId" clId="{DFA9FE34-08DC-4FDB-96FB-4800E543B2B7}" dt="2021-01-26T16:56:57.648" v="24" actId="478"/>
          <ac:picMkLst>
            <pc:docMk/>
            <pc:sldMk cId="984238624" sldId="297"/>
            <ac:picMk id="10" creationId="{502ACD29-DA7C-4576-92C8-0F96E6F31136}"/>
          </ac:picMkLst>
        </pc:picChg>
      </pc:sldChg>
      <pc:sldChg chg="addSp delSp modSp mod delDesignElem">
        <pc:chgData name="Noah Padgett" userId="ab81251ffb0c6e2f" providerId="LiveId" clId="{DFA9FE34-08DC-4FDB-96FB-4800E543B2B7}" dt="2021-01-26T21:18:56.263" v="39" actId="1076"/>
        <pc:sldMkLst>
          <pc:docMk/>
          <pc:sldMk cId="1385223786" sldId="298"/>
        </pc:sldMkLst>
        <pc:spChg chg="del">
          <ac:chgData name="Noah Padgett" userId="ab81251ffb0c6e2f" providerId="LiveId" clId="{DFA9FE34-08DC-4FDB-96FB-4800E543B2B7}" dt="2021-01-26T21:18:22.155" v="31" actId="478"/>
          <ac:spMkLst>
            <pc:docMk/>
            <pc:sldMk cId="1385223786" sldId="298"/>
            <ac:spMk id="5" creationId="{02A7E769-6B45-D442-9E3A-F89CBCAABF05}"/>
          </ac:spMkLst>
        </pc:spChg>
        <pc:spChg chg="del">
          <ac:chgData name="Noah Padgett" userId="ab81251ffb0c6e2f" providerId="LiveId" clId="{DFA9FE34-08DC-4FDB-96FB-4800E543B2B7}" dt="2021-01-26T16:55:48.098" v="14"/>
          <ac:spMkLst>
            <pc:docMk/>
            <pc:sldMk cId="1385223786" sldId="298"/>
            <ac:spMk id="11" creationId="{5AAE9118-0436-4488-AC4A-C14DF6A7B6B1}"/>
          </ac:spMkLst>
        </pc:spChg>
        <pc:spChg chg="del">
          <ac:chgData name="Noah Padgett" userId="ab81251ffb0c6e2f" providerId="LiveId" clId="{DFA9FE34-08DC-4FDB-96FB-4800E543B2B7}" dt="2021-01-26T21:18:22.155" v="31" actId="478"/>
          <ac:spMkLst>
            <pc:docMk/>
            <pc:sldMk cId="1385223786" sldId="298"/>
            <ac:spMk id="12" creationId="{B7A92361-F436-4A6F-A107-C859FA54C8B2}"/>
          </ac:spMkLst>
        </pc:spChg>
        <pc:spChg chg="del">
          <ac:chgData name="Noah Padgett" userId="ab81251ffb0c6e2f" providerId="LiveId" clId="{DFA9FE34-08DC-4FDB-96FB-4800E543B2B7}" dt="2021-01-26T16:55:48.098" v="14"/>
          <ac:spMkLst>
            <pc:docMk/>
            <pc:sldMk cId="1385223786" sldId="298"/>
            <ac:spMk id="13" creationId="{1B10F861-B8F1-49C7-BD58-EAB20CEE7F93}"/>
          </ac:spMkLst>
        </pc:spChg>
        <pc:spChg chg="del">
          <ac:chgData name="Noah Padgett" userId="ab81251ffb0c6e2f" providerId="LiveId" clId="{DFA9FE34-08DC-4FDB-96FB-4800E543B2B7}" dt="2021-01-26T21:18:25.885" v="32" actId="478"/>
          <ac:spMkLst>
            <pc:docMk/>
            <pc:sldMk cId="1385223786" sldId="298"/>
            <ac:spMk id="14" creationId="{058796B0-F9AE-4574-93EE-BDBFBFFF8B15}"/>
          </ac:spMkLst>
        </pc:spChg>
        <pc:spChg chg="del">
          <ac:chgData name="Noah Padgett" userId="ab81251ffb0c6e2f" providerId="LiveId" clId="{DFA9FE34-08DC-4FDB-96FB-4800E543B2B7}" dt="2021-01-26T16:55:48.098" v="14"/>
          <ac:spMkLst>
            <pc:docMk/>
            <pc:sldMk cId="1385223786" sldId="298"/>
            <ac:spMk id="15" creationId="{61F6E425-22AB-4DA2-8FAC-58ADB58EF6C3}"/>
          </ac:spMkLst>
        </pc:spChg>
        <pc:picChg chg="del">
          <ac:chgData name="Noah Padgett" userId="ab81251ffb0c6e2f" providerId="LiveId" clId="{DFA9FE34-08DC-4FDB-96FB-4800E543B2B7}" dt="2021-01-26T21:18:22.155" v="31" actId="478"/>
          <ac:picMkLst>
            <pc:docMk/>
            <pc:sldMk cId="1385223786" sldId="298"/>
            <ac:picMk id="3" creationId="{09F020FF-88AC-47B6-8D04-79577B2CB314}"/>
          </ac:picMkLst>
        </pc:picChg>
        <pc:picChg chg="add mod">
          <ac:chgData name="Noah Padgett" userId="ab81251ffb0c6e2f" providerId="LiveId" clId="{DFA9FE34-08DC-4FDB-96FB-4800E543B2B7}" dt="2021-01-26T21:18:56.263" v="39" actId="1076"/>
          <ac:picMkLst>
            <pc:docMk/>
            <pc:sldMk cId="1385223786" sldId="298"/>
            <ac:picMk id="4" creationId="{C12CC694-835E-4C71-A853-BADE6BA2C2E8}"/>
          </ac:picMkLst>
        </pc:picChg>
        <pc:picChg chg="del">
          <ac:chgData name="Noah Padgett" userId="ab81251ffb0c6e2f" providerId="LiveId" clId="{DFA9FE34-08DC-4FDB-96FB-4800E543B2B7}" dt="2021-01-26T21:18:22.155" v="31" actId="478"/>
          <ac:picMkLst>
            <pc:docMk/>
            <pc:sldMk cId="1385223786" sldId="298"/>
            <ac:picMk id="6" creationId="{12D6C009-3CD4-4F13-BFBA-F152C757F1F9}"/>
          </ac:picMkLst>
        </pc:picChg>
        <pc:picChg chg="add mod">
          <ac:chgData name="Noah Padgett" userId="ab81251ffb0c6e2f" providerId="LiveId" clId="{DFA9FE34-08DC-4FDB-96FB-4800E543B2B7}" dt="2021-01-26T21:18:54.843" v="38" actId="1076"/>
          <ac:picMkLst>
            <pc:docMk/>
            <pc:sldMk cId="1385223786" sldId="298"/>
            <ac:picMk id="8" creationId="{BDF48311-9114-4652-B703-F7E65370A289}"/>
          </ac:picMkLst>
        </pc:picChg>
        <pc:picChg chg="add mod">
          <ac:chgData name="Noah Padgett" userId="ab81251ffb0c6e2f" providerId="LiveId" clId="{DFA9FE34-08DC-4FDB-96FB-4800E543B2B7}" dt="2021-01-26T21:18:48.116" v="35" actId="1076"/>
          <ac:picMkLst>
            <pc:docMk/>
            <pc:sldMk cId="1385223786" sldId="298"/>
            <ac:picMk id="10" creationId="{7E37CF0F-CE95-4101-90B2-907FA28535CD}"/>
          </ac:picMkLst>
        </pc:picChg>
      </pc:sldChg>
      <pc:sldChg chg="addSp delSp modSp mod">
        <pc:chgData name="Noah Padgett" userId="ab81251ffb0c6e2f" providerId="LiveId" clId="{DFA9FE34-08DC-4FDB-96FB-4800E543B2B7}" dt="2021-01-26T21:19:08.933" v="41" actId="931"/>
        <pc:sldMkLst>
          <pc:docMk/>
          <pc:sldMk cId="2317000965" sldId="299"/>
        </pc:sldMkLst>
        <pc:picChg chg="del">
          <ac:chgData name="Noah Padgett" userId="ab81251ffb0c6e2f" providerId="LiveId" clId="{DFA9FE34-08DC-4FDB-96FB-4800E543B2B7}" dt="2021-01-26T21:19:03.355" v="40" actId="478"/>
          <ac:picMkLst>
            <pc:docMk/>
            <pc:sldMk cId="2317000965" sldId="299"/>
            <ac:picMk id="3" creationId="{ECB72428-B642-4CDF-BF6F-933018207002}"/>
          </ac:picMkLst>
        </pc:picChg>
        <pc:picChg chg="add mod">
          <ac:chgData name="Noah Padgett" userId="ab81251ffb0c6e2f" providerId="LiveId" clId="{DFA9FE34-08DC-4FDB-96FB-4800E543B2B7}" dt="2021-01-26T21:19:08.933" v="41" actId="931"/>
          <ac:picMkLst>
            <pc:docMk/>
            <pc:sldMk cId="2317000965" sldId="299"/>
            <ac:picMk id="4" creationId="{E3DF7166-7927-45B5-BC93-9BA4E835CFB6}"/>
          </ac:picMkLst>
        </pc:picChg>
      </pc:sldChg>
      <pc:sldChg chg="addSp delSp modSp mod">
        <pc:chgData name="Noah Padgett" userId="ab81251ffb0c6e2f" providerId="LiveId" clId="{DFA9FE34-08DC-4FDB-96FB-4800E543B2B7}" dt="2021-01-26T21:19:26.398" v="43" actId="931"/>
        <pc:sldMkLst>
          <pc:docMk/>
          <pc:sldMk cId="855551996" sldId="300"/>
        </pc:sldMkLst>
        <pc:picChg chg="del">
          <ac:chgData name="Noah Padgett" userId="ab81251ffb0c6e2f" providerId="LiveId" clId="{DFA9FE34-08DC-4FDB-96FB-4800E543B2B7}" dt="2021-01-26T21:19:19.836" v="42" actId="478"/>
          <ac:picMkLst>
            <pc:docMk/>
            <pc:sldMk cId="855551996" sldId="300"/>
            <ac:picMk id="3" creationId="{71D04F2D-06A4-4519-A237-9BC80EE2258A}"/>
          </ac:picMkLst>
        </pc:picChg>
        <pc:picChg chg="add mod">
          <ac:chgData name="Noah Padgett" userId="ab81251ffb0c6e2f" providerId="LiveId" clId="{DFA9FE34-08DC-4FDB-96FB-4800E543B2B7}" dt="2021-01-26T21:19:26.398" v="43" actId="931"/>
          <ac:picMkLst>
            <pc:docMk/>
            <pc:sldMk cId="855551996" sldId="300"/>
            <ac:picMk id="4" creationId="{FCDC033A-82C6-42AF-8BAB-B530EE55AACF}"/>
          </ac:picMkLst>
        </pc:picChg>
      </pc:sldChg>
      <pc:sldChg chg="addSp delSp modSp mod">
        <pc:chgData name="Noah Padgett" userId="ab81251ffb0c6e2f" providerId="LiveId" clId="{DFA9FE34-08DC-4FDB-96FB-4800E543B2B7}" dt="2021-01-26T21:19:37.067" v="45" actId="931"/>
        <pc:sldMkLst>
          <pc:docMk/>
          <pc:sldMk cId="2133692675" sldId="301"/>
        </pc:sldMkLst>
        <pc:picChg chg="add mod">
          <ac:chgData name="Noah Padgett" userId="ab81251ffb0c6e2f" providerId="LiveId" clId="{DFA9FE34-08DC-4FDB-96FB-4800E543B2B7}" dt="2021-01-26T21:19:37.067" v="45" actId="931"/>
          <ac:picMkLst>
            <pc:docMk/>
            <pc:sldMk cId="2133692675" sldId="301"/>
            <ac:picMk id="3" creationId="{7C73E15B-B213-41C8-9DC7-CDC36648C53A}"/>
          </ac:picMkLst>
        </pc:picChg>
        <pc:picChg chg="del">
          <ac:chgData name="Noah Padgett" userId="ab81251ffb0c6e2f" providerId="LiveId" clId="{DFA9FE34-08DC-4FDB-96FB-4800E543B2B7}" dt="2021-01-26T21:19:31.629" v="44" actId="478"/>
          <ac:picMkLst>
            <pc:docMk/>
            <pc:sldMk cId="2133692675" sldId="301"/>
            <ac:picMk id="6" creationId="{A2D5A9AC-664E-459C-A87C-EACDF960000F}"/>
          </ac:picMkLst>
        </pc:picChg>
      </pc:sldChg>
      <pc:sldChg chg="addSp delSp modSp mod">
        <pc:chgData name="Noah Padgett" userId="ab81251ffb0c6e2f" providerId="LiveId" clId="{DFA9FE34-08DC-4FDB-96FB-4800E543B2B7}" dt="2021-01-26T21:19:48.023" v="47" actId="931"/>
        <pc:sldMkLst>
          <pc:docMk/>
          <pc:sldMk cId="2096579246" sldId="302"/>
        </pc:sldMkLst>
        <pc:picChg chg="del">
          <ac:chgData name="Noah Padgett" userId="ab81251ffb0c6e2f" providerId="LiveId" clId="{DFA9FE34-08DC-4FDB-96FB-4800E543B2B7}" dt="2021-01-26T21:19:42.741" v="46" actId="478"/>
          <ac:picMkLst>
            <pc:docMk/>
            <pc:sldMk cId="2096579246" sldId="302"/>
            <ac:picMk id="3" creationId="{F5B5B2B2-CE7E-44C4-9287-9A6094FB8109}"/>
          </ac:picMkLst>
        </pc:picChg>
        <pc:picChg chg="add mod">
          <ac:chgData name="Noah Padgett" userId="ab81251ffb0c6e2f" providerId="LiveId" clId="{DFA9FE34-08DC-4FDB-96FB-4800E543B2B7}" dt="2021-01-26T21:19:48.023" v="47" actId="931"/>
          <ac:picMkLst>
            <pc:docMk/>
            <pc:sldMk cId="2096579246" sldId="302"/>
            <ac:picMk id="4" creationId="{DA9C0B2F-E3FD-434F-9E71-FAE2F745E9A0}"/>
          </ac:picMkLst>
        </pc:picChg>
      </pc:sldChg>
      <pc:sldChg chg="addSp delSp modSp mod">
        <pc:chgData name="Noah Padgett" userId="ab81251ffb0c6e2f" providerId="LiveId" clId="{DFA9FE34-08DC-4FDB-96FB-4800E543B2B7}" dt="2021-01-26T21:19:56.849" v="49" actId="931"/>
        <pc:sldMkLst>
          <pc:docMk/>
          <pc:sldMk cId="3403710910" sldId="303"/>
        </pc:sldMkLst>
        <pc:picChg chg="del">
          <ac:chgData name="Noah Padgett" userId="ab81251ffb0c6e2f" providerId="LiveId" clId="{DFA9FE34-08DC-4FDB-96FB-4800E543B2B7}" dt="2021-01-26T21:19:51.819" v="48" actId="478"/>
          <ac:picMkLst>
            <pc:docMk/>
            <pc:sldMk cId="3403710910" sldId="303"/>
            <ac:picMk id="3" creationId="{39BD6EA3-55F0-4952-A018-5FD16B561B64}"/>
          </ac:picMkLst>
        </pc:picChg>
        <pc:picChg chg="add mod">
          <ac:chgData name="Noah Padgett" userId="ab81251ffb0c6e2f" providerId="LiveId" clId="{DFA9FE34-08DC-4FDB-96FB-4800E543B2B7}" dt="2021-01-26T21:19:56.849" v="49" actId="931"/>
          <ac:picMkLst>
            <pc:docMk/>
            <pc:sldMk cId="3403710910" sldId="303"/>
            <ac:picMk id="4" creationId="{39F32FEE-8683-4EE2-ACDA-26A0C9E30C8C}"/>
          </ac:picMkLst>
        </pc:picChg>
      </pc:sldChg>
      <pc:sldChg chg="addSp delSp modSp mod">
        <pc:chgData name="Noah Padgett" userId="ab81251ffb0c6e2f" providerId="LiveId" clId="{DFA9FE34-08DC-4FDB-96FB-4800E543B2B7}" dt="2021-01-26T21:20:03.299" v="51" actId="931"/>
        <pc:sldMkLst>
          <pc:docMk/>
          <pc:sldMk cId="4144150942" sldId="304"/>
        </pc:sldMkLst>
        <pc:picChg chg="del">
          <ac:chgData name="Noah Padgett" userId="ab81251ffb0c6e2f" providerId="LiveId" clId="{DFA9FE34-08DC-4FDB-96FB-4800E543B2B7}" dt="2021-01-26T21:19:59.172" v="50" actId="478"/>
          <ac:picMkLst>
            <pc:docMk/>
            <pc:sldMk cId="4144150942" sldId="304"/>
            <ac:picMk id="3" creationId="{2A5476D0-8CB1-41FC-97EF-49F15FE829EB}"/>
          </ac:picMkLst>
        </pc:picChg>
        <pc:picChg chg="add mod">
          <ac:chgData name="Noah Padgett" userId="ab81251ffb0c6e2f" providerId="LiveId" clId="{DFA9FE34-08DC-4FDB-96FB-4800E543B2B7}" dt="2021-01-26T21:20:03.299" v="51" actId="931"/>
          <ac:picMkLst>
            <pc:docMk/>
            <pc:sldMk cId="4144150942" sldId="304"/>
            <ac:picMk id="4" creationId="{B56F70FC-8732-4141-92BE-3F4B24E8D99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22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59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5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5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1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34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8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80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CBF0-FD6B-F44B-85B1-F5BF8BE0D54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62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6CBF0-FD6B-F44B-85B1-F5BF8BE0D54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00642-1F73-5445-894B-C19DED921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5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F46FF-A9AD-3143-BBC2-BFEB5298E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EAC-Barrett’s Microbiome Study: progress to 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D9378-91CB-254E-8F12-BF3D476FBA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Harris-Greathouse Collaboration</a:t>
            </a:r>
          </a:p>
          <a:p>
            <a:r>
              <a:rPr lang="en-US" dirty="0"/>
              <a:t>01/20/21</a:t>
            </a:r>
          </a:p>
        </p:txBody>
      </p:sp>
    </p:spTree>
    <p:extLst>
      <p:ext uri="{BB962C8B-B14F-4D97-AF65-F5344CB8AC3E}">
        <p14:creationId xmlns:p14="http://schemas.microsoft.com/office/powerpoint/2010/main" val="2707376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B8AF6F-C9C9-D942-952A-29088D09956C}"/>
              </a:ext>
            </a:extLst>
          </p:cNvPr>
          <p:cNvSpPr txBox="1"/>
          <p:nvPr/>
        </p:nvSpPr>
        <p:spPr>
          <a:xfrm>
            <a:off x="462337" y="318499"/>
            <a:ext cx="810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Please add third tissue type = EAC tissues w/o </a:t>
            </a:r>
            <a:r>
              <a:rPr lang="en-US" dirty="0" err="1"/>
              <a:t>Barretts</a:t>
            </a:r>
            <a:r>
              <a:rPr lang="en-US" dirty="0"/>
              <a:t> History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3E15B-B213-41C8-9DC7-CDC36648C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92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984038-55B6-324F-A812-84AC63E82BF6}"/>
              </a:ext>
            </a:extLst>
          </p:cNvPr>
          <p:cNvSpPr txBox="1"/>
          <p:nvPr/>
        </p:nvSpPr>
        <p:spPr>
          <a:xfrm>
            <a:off x="462337" y="259506"/>
            <a:ext cx="810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Please adjust x-axis to be angled</a:t>
            </a:r>
          </a:p>
          <a:p>
            <a:r>
              <a:rPr lang="en-US" dirty="0"/>
              <a:t>2. Please add fourth group = EAC w/o </a:t>
            </a:r>
            <a:r>
              <a:rPr lang="en-US" dirty="0" err="1"/>
              <a:t>Barretts</a:t>
            </a:r>
            <a:r>
              <a:rPr lang="en-US" dirty="0"/>
              <a:t>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C0B2F-E3FD-434F-9E71-FAE2F745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2" y="1142995"/>
            <a:ext cx="731521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E0583-3A4E-C540-B6A7-94DEB7CF280F}"/>
              </a:ext>
            </a:extLst>
          </p:cNvPr>
          <p:cNvSpPr txBox="1"/>
          <p:nvPr/>
        </p:nvSpPr>
        <p:spPr>
          <a:xfrm>
            <a:off x="462337" y="318499"/>
            <a:ext cx="810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Please add third tissue type = EAC tissues w/o </a:t>
            </a:r>
            <a:r>
              <a:rPr lang="en-US" dirty="0" err="1"/>
              <a:t>Barretts</a:t>
            </a:r>
            <a:r>
              <a:rPr lang="en-US" dirty="0"/>
              <a:t>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32FEE-8683-4EE2-ACDA-26A0C9E30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2" y="1142995"/>
            <a:ext cx="731521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10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1AF78-11DE-F64E-BC3B-3F137845D47F}"/>
              </a:ext>
            </a:extLst>
          </p:cNvPr>
          <p:cNvSpPr txBox="1"/>
          <p:nvPr/>
        </p:nvSpPr>
        <p:spPr>
          <a:xfrm>
            <a:off x="462337" y="318499"/>
            <a:ext cx="810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Please add third tissue type = EAC-adjacent tissues w/ </a:t>
            </a:r>
            <a:r>
              <a:rPr lang="en-US" dirty="0" err="1"/>
              <a:t>Barretts</a:t>
            </a:r>
            <a:r>
              <a:rPr lang="en-US" dirty="0"/>
              <a:t>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F70FC-8732-4141-92BE-3F4B24E8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2" y="1142995"/>
            <a:ext cx="731521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50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A1D29-DBE5-1542-A3AD-1CB9F1543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07" y="255182"/>
            <a:ext cx="7886700" cy="1500187"/>
          </a:xfrm>
        </p:spPr>
        <p:txBody>
          <a:bodyPr/>
          <a:lstStyle/>
          <a:p>
            <a:r>
              <a:rPr lang="en-US" b="1"/>
              <a:t>For the </a:t>
            </a:r>
            <a:r>
              <a:rPr lang="en-US" b="1" err="1"/>
              <a:t>RNAScope</a:t>
            </a:r>
            <a:r>
              <a:rPr lang="en-US" b="1"/>
              <a:t> we collectively decided to focus on these 4 taxa – Josh will discuss more on this...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90EF5-C6B2-B04E-8FC0-1EC170E9C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68" t="13051"/>
          <a:stretch/>
        </p:blipFill>
        <p:spPr>
          <a:xfrm>
            <a:off x="1998920" y="1148315"/>
            <a:ext cx="5369583" cy="5454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B70A7C-B7DF-BA45-B41D-ABBCEB23818F}"/>
              </a:ext>
            </a:extLst>
          </p:cNvPr>
          <p:cNvSpPr/>
          <p:nvPr/>
        </p:nvSpPr>
        <p:spPr>
          <a:xfrm>
            <a:off x="2094614" y="1817275"/>
            <a:ext cx="5010276" cy="277340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45439F-E506-5248-9524-EC4774EA85FE}"/>
              </a:ext>
            </a:extLst>
          </p:cNvPr>
          <p:cNvSpPr/>
          <p:nvPr/>
        </p:nvSpPr>
        <p:spPr>
          <a:xfrm>
            <a:off x="2094614" y="2373713"/>
            <a:ext cx="5010276" cy="277340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56E000-745E-A646-843F-EDF49514CEA5}"/>
              </a:ext>
            </a:extLst>
          </p:cNvPr>
          <p:cNvSpPr/>
          <p:nvPr/>
        </p:nvSpPr>
        <p:spPr>
          <a:xfrm>
            <a:off x="2094614" y="4076296"/>
            <a:ext cx="5010276" cy="277340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E1136A-75C7-9B4C-A97E-BC2A47106532}"/>
              </a:ext>
            </a:extLst>
          </p:cNvPr>
          <p:cNvSpPr/>
          <p:nvPr/>
        </p:nvSpPr>
        <p:spPr>
          <a:xfrm>
            <a:off x="2094614" y="2073859"/>
            <a:ext cx="5010276" cy="277340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76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A584C-0B85-FC4B-A7D4-496633FF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Fuso Data Analyses – Curt’s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E75FB-8586-D44B-8D00-5210D7BED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err="1"/>
              <a:t>RNAScope</a:t>
            </a:r>
            <a:r>
              <a:rPr lang="en-US"/>
              <a:t> – NCI-MD data</a:t>
            </a:r>
          </a:p>
          <a:p>
            <a:pPr lvl="1" fontAlgn="ctr"/>
            <a:r>
              <a:rPr lang="en-US"/>
              <a:t>Fusobacterium nucleatum</a:t>
            </a:r>
          </a:p>
          <a:p>
            <a:pPr lvl="1" fontAlgn="ctr"/>
            <a:r>
              <a:rPr lang="en-US"/>
              <a:t>Streptococcus sanguinis</a:t>
            </a:r>
          </a:p>
          <a:p>
            <a:pPr lvl="1" fontAlgn="ctr"/>
            <a:r>
              <a:rPr lang="en-US"/>
              <a:t>Campylobacter </a:t>
            </a:r>
            <a:r>
              <a:rPr lang="en-US" err="1"/>
              <a:t>concisus</a:t>
            </a:r>
            <a:r>
              <a:rPr lang="en-US"/>
              <a:t> </a:t>
            </a:r>
          </a:p>
          <a:p>
            <a:pPr lvl="1" fontAlgn="ctr"/>
            <a:r>
              <a:rPr lang="en-US" err="1"/>
              <a:t>Prevotella</a:t>
            </a:r>
            <a:r>
              <a:rPr lang="en-US"/>
              <a:t> spp. </a:t>
            </a:r>
          </a:p>
          <a:p>
            <a:pPr lvl="1"/>
            <a:endParaRPr lang="en-US"/>
          </a:p>
          <a:p>
            <a:r>
              <a:rPr lang="en-US" err="1"/>
              <a:t>qRT</a:t>
            </a:r>
            <a:r>
              <a:rPr lang="en-US"/>
              <a:t>-PCR – NCI-MD data</a:t>
            </a:r>
          </a:p>
          <a:p>
            <a:r>
              <a:rPr lang="en-US"/>
              <a:t>CODEFACS – NCI/TCGA data</a:t>
            </a:r>
          </a:p>
          <a:p>
            <a:r>
              <a:rPr lang="en-US"/>
              <a:t>CIBERSORT – NCI/TCGA data</a:t>
            </a:r>
          </a:p>
          <a:p>
            <a:r>
              <a:rPr lang="en-US"/>
              <a:t>CD8 Exhaustion signature – NCI/TCGA data</a:t>
            </a:r>
          </a:p>
        </p:txBody>
      </p:sp>
    </p:spTree>
    <p:extLst>
      <p:ext uri="{BB962C8B-B14F-4D97-AF65-F5344CB8AC3E}">
        <p14:creationId xmlns:p14="http://schemas.microsoft.com/office/powerpoint/2010/main" val="1516509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6B43EB-0DAA-FA4F-B4E3-C627D4B0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9" y="981005"/>
            <a:ext cx="7524454" cy="5876995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8DE3D10-0F42-9445-8BCD-37FFC88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62" y="196618"/>
            <a:ext cx="8164476" cy="66278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dirty="0"/>
              <a:t>Overview of </a:t>
            </a:r>
            <a:r>
              <a:rPr lang="en-US" sz="3200" dirty="0" err="1"/>
              <a:t>Trp</a:t>
            </a:r>
            <a:r>
              <a:rPr lang="en-US" sz="3200" dirty="0"/>
              <a:t> </a:t>
            </a:r>
            <a:r>
              <a:rPr lang="en-US" sz="3200" dirty="0">
                <a:sym typeface="Wingdings" pitchFamily="2" charset="2"/>
              </a:rPr>
              <a:t> Indole metabolism</a:t>
            </a:r>
            <a:endParaRPr lang="en-US" sz="3200" dirty="0"/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id="{DEE61946-B64B-1A4D-964E-A689B98731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56791" y="981005"/>
            <a:ext cx="3848986" cy="21874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248610-F39E-DA48-8CE7-3C37ADBC0E1A}"/>
              </a:ext>
            </a:extLst>
          </p:cNvPr>
          <p:cNvSpPr/>
          <p:nvPr/>
        </p:nvSpPr>
        <p:spPr>
          <a:xfrm>
            <a:off x="3799002" y="1282045"/>
            <a:ext cx="1244338" cy="87669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798DEA-A2BB-D74A-BE84-73EBC868385F}"/>
              </a:ext>
            </a:extLst>
          </p:cNvPr>
          <p:cNvCxnSpPr/>
          <p:nvPr/>
        </p:nvCxnSpPr>
        <p:spPr>
          <a:xfrm>
            <a:off x="5052767" y="1282045"/>
            <a:ext cx="73529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B4779E-BB11-284D-9243-29FD4D7E5216}"/>
              </a:ext>
            </a:extLst>
          </p:cNvPr>
          <p:cNvCxnSpPr>
            <a:cxnSpLocks/>
          </p:cNvCxnSpPr>
          <p:nvPr/>
        </p:nvCxnSpPr>
        <p:spPr>
          <a:xfrm>
            <a:off x="5043340" y="2158738"/>
            <a:ext cx="744718" cy="56560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own Arrow 13">
            <a:extLst>
              <a:ext uri="{FF2B5EF4-FFF2-40B4-BE49-F238E27FC236}">
                <a16:creationId xmlns:a16="http://schemas.microsoft.com/office/drawing/2014/main" id="{DA005926-7907-4540-BF7C-E75FC85272CF}"/>
              </a:ext>
            </a:extLst>
          </p:cNvPr>
          <p:cNvSpPr/>
          <p:nvPr/>
        </p:nvSpPr>
        <p:spPr>
          <a:xfrm>
            <a:off x="8380429" y="2648932"/>
            <a:ext cx="169682" cy="59388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01AF7B-09F5-5F4C-89BE-384762670C5F}"/>
              </a:ext>
            </a:extLst>
          </p:cNvPr>
          <p:cNvSpPr txBox="1"/>
          <p:nvPr/>
        </p:nvSpPr>
        <p:spPr>
          <a:xfrm>
            <a:off x="8069344" y="3242821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Biofilm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CD72350E-0628-8C46-B238-4B500C46D252}"/>
              </a:ext>
            </a:extLst>
          </p:cNvPr>
          <p:cNvSpPr/>
          <p:nvPr/>
        </p:nvSpPr>
        <p:spPr>
          <a:xfrm>
            <a:off x="8380758" y="3555477"/>
            <a:ext cx="169353" cy="2152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F261B0F3-202B-174E-8B97-A2A0CA8B4C12}"/>
              </a:ext>
            </a:extLst>
          </p:cNvPr>
          <p:cNvSpPr/>
          <p:nvPr/>
        </p:nvSpPr>
        <p:spPr>
          <a:xfrm>
            <a:off x="8380758" y="3830426"/>
            <a:ext cx="169353" cy="2152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C174512C-AA06-2F42-8959-17C502F854DC}"/>
              </a:ext>
            </a:extLst>
          </p:cNvPr>
          <p:cNvSpPr/>
          <p:nvPr/>
        </p:nvSpPr>
        <p:spPr>
          <a:xfrm>
            <a:off x="8368207" y="4105375"/>
            <a:ext cx="169353" cy="2152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E91559-9B51-F947-AB62-D486B3312380}"/>
              </a:ext>
            </a:extLst>
          </p:cNvPr>
          <p:cNvSpPr txBox="1"/>
          <p:nvPr/>
        </p:nvSpPr>
        <p:spPr>
          <a:xfrm>
            <a:off x="7554653" y="4332107"/>
            <a:ext cx="1549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Immune cells absent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27C9B38A-2DDB-F346-B625-29E6FE62E76F}"/>
              </a:ext>
            </a:extLst>
          </p:cNvPr>
          <p:cNvSpPr/>
          <p:nvPr/>
        </p:nvSpPr>
        <p:spPr>
          <a:xfrm>
            <a:off x="8339099" y="4978438"/>
            <a:ext cx="169353" cy="2152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5DD7F5-D2AC-2A4E-8265-2CD57CEBE795}"/>
              </a:ext>
            </a:extLst>
          </p:cNvPr>
          <p:cNvSpPr txBox="1"/>
          <p:nvPr/>
        </p:nvSpPr>
        <p:spPr>
          <a:xfrm>
            <a:off x="7711127" y="5162579"/>
            <a:ext cx="122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Fn</a:t>
            </a:r>
            <a:r>
              <a:rPr lang="en-US" dirty="0"/>
              <a:t> - </a:t>
            </a:r>
            <a:r>
              <a:rPr lang="en-US" dirty="0" err="1"/>
              <a:t>FadA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4DDC13-0AA8-DF4C-9815-168BF94B4866}"/>
              </a:ext>
            </a:extLst>
          </p:cNvPr>
          <p:cNvSpPr txBox="1"/>
          <p:nvPr/>
        </p:nvSpPr>
        <p:spPr>
          <a:xfrm>
            <a:off x="7997054" y="5772711"/>
            <a:ext cx="111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E-cad loss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C3110D20-855A-AC4C-9EBF-E0D5793B4A8E}"/>
              </a:ext>
            </a:extLst>
          </p:cNvPr>
          <p:cNvSpPr/>
          <p:nvPr/>
        </p:nvSpPr>
        <p:spPr>
          <a:xfrm>
            <a:off x="8329240" y="5624769"/>
            <a:ext cx="169353" cy="2152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C184A6-2DCF-5648-8B2F-E01305EF392D}"/>
              </a:ext>
            </a:extLst>
          </p:cNvPr>
          <p:cNvSpPr txBox="1"/>
          <p:nvPr/>
        </p:nvSpPr>
        <p:spPr>
          <a:xfrm>
            <a:off x="7324627" y="3612153"/>
            <a:ext cx="51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2CB911-BF92-D14E-B34B-F6594B4C5954}"/>
              </a:ext>
            </a:extLst>
          </p:cNvPr>
          <p:cNvSpPr/>
          <p:nvPr/>
        </p:nvSpPr>
        <p:spPr>
          <a:xfrm>
            <a:off x="7711127" y="2441542"/>
            <a:ext cx="527900" cy="2073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256E768-4C8C-4D44-84EB-708097511185}"/>
              </a:ext>
            </a:extLst>
          </p:cNvPr>
          <p:cNvSpPr/>
          <p:nvPr/>
        </p:nvSpPr>
        <p:spPr>
          <a:xfrm>
            <a:off x="5997020" y="2894577"/>
            <a:ext cx="527900" cy="2073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02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40A05-A212-994A-8A51-476A692C5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F7908-2F4F-A14E-865B-3F2622DD0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3" y="247356"/>
            <a:ext cx="8748074" cy="259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31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4C78-E9F8-C149-88F4-A9326EC2B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30" y="175190"/>
            <a:ext cx="8633199" cy="1325563"/>
          </a:xfrm>
        </p:spPr>
        <p:txBody>
          <a:bodyPr>
            <a:normAutofit fontScale="90000"/>
          </a:bodyPr>
          <a:lstStyle/>
          <a:p>
            <a:r>
              <a:rPr lang="en-US" sz="2400" b="1" err="1"/>
              <a:t>Fibre</a:t>
            </a:r>
            <a:r>
              <a:rPr lang="en-US" sz="2400" b="1"/>
              <a:t>-associated </a:t>
            </a:r>
            <a:r>
              <a:rPr lang="en-US" sz="2400" b="1" err="1"/>
              <a:t>Lachnospiraceae</a:t>
            </a:r>
            <a:r>
              <a:rPr lang="en-US" sz="2400" b="1"/>
              <a:t> reduce colon tumorigenesis by modulation of the </a:t>
            </a:r>
            <a:r>
              <a:rPr lang="en-US" sz="2400" b="1" err="1"/>
              <a:t>tumour</a:t>
            </a:r>
            <a:r>
              <a:rPr lang="en-US" sz="2400" b="1"/>
              <a:t>-immune microenvironment – Dr. Ana Almada (CSHL Microbiome Conference, 2020)</a:t>
            </a:r>
            <a:br>
              <a:rPr lang="en-US" sz="2000"/>
            </a:br>
            <a:endParaRPr lang="en-US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EF41D-5816-CF4F-8DB5-0BBA28FE4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EE560-62FB-214E-B2D8-1F3EAF484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" y="1500753"/>
            <a:ext cx="8633200" cy="4825620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CF2D3766-920E-FB48-B087-AE6E18EC2869}"/>
              </a:ext>
            </a:extLst>
          </p:cNvPr>
          <p:cNvSpPr/>
          <p:nvPr/>
        </p:nvSpPr>
        <p:spPr>
          <a:xfrm>
            <a:off x="5837274" y="2711302"/>
            <a:ext cx="350875" cy="4784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9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4104B-EAD0-734A-8A60-AA229664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87FC9-DFD6-F141-A397-3ABD18B22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5091005"/>
            <a:ext cx="7886700" cy="1500187"/>
          </a:xfrm>
        </p:spPr>
        <p:txBody>
          <a:bodyPr/>
          <a:lstStyle/>
          <a:p>
            <a:r>
              <a:rPr lang="en-US" dirty="0"/>
              <a:t>These results were from James’ 2019 analysis</a:t>
            </a:r>
          </a:p>
          <a:p>
            <a:r>
              <a:rPr lang="en-US" dirty="0"/>
              <a:t>But there was a more recent version of the 16S rRNA/WGS...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2B7E9-0744-1944-8528-174C71D68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58"/>
          <a:stretch/>
        </p:blipFill>
        <p:spPr>
          <a:xfrm>
            <a:off x="425302" y="85060"/>
            <a:ext cx="8446418" cy="48909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4033CC9-6848-5F44-8177-A5551576B2A9}"/>
              </a:ext>
            </a:extLst>
          </p:cNvPr>
          <p:cNvGrpSpPr/>
          <p:nvPr/>
        </p:nvGrpSpPr>
        <p:grpSpPr>
          <a:xfrm>
            <a:off x="7368363" y="816315"/>
            <a:ext cx="850604" cy="2062574"/>
            <a:chOff x="7368363" y="816315"/>
            <a:chExt cx="850604" cy="20625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F73807-04CC-F744-9957-1CB9DADD471D}"/>
                </a:ext>
              </a:extLst>
            </p:cNvPr>
            <p:cNvSpPr txBox="1"/>
            <p:nvPr/>
          </p:nvSpPr>
          <p:spPr>
            <a:xfrm>
              <a:off x="7368363" y="1410105"/>
              <a:ext cx="723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2A9504-D2DE-6C4A-9C84-E5DB040FAB6F}"/>
                </a:ext>
              </a:extLst>
            </p:cNvPr>
            <p:cNvSpPr txBox="1"/>
            <p:nvPr/>
          </p:nvSpPr>
          <p:spPr>
            <a:xfrm>
              <a:off x="7368363" y="1709739"/>
              <a:ext cx="723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88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0AFFDC-B423-4648-8987-E64588D4199C}"/>
                </a:ext>
              </a:extLst>
            </p:cNvPr>
            <p:cNvSpPr txBox="1"/>
            <p:nvPr/>
          </p:nvSpPr>
          <p:spPr>
            <a:xfrm>
              <a:off x="7368363" y="1994239"/>
              <a:ext cx="723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70E111-FD01-EE40-AA0B-B6254B8E22C6}"/>
                </a:ext>
              </a:extLst>
            </p:cNvPr>
            <p:cNvSpPr txBox="1"/>
            <p:nvPr/>
          </p:nvSpPr>
          <p:spPr>
            <a:xfrm>
              <a:off x="7368363" y="2509557"/>
              <a:ext cx="723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158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8CDA9B-AEEE-DD40-8777-D23122FE97CB}"/>
                </a:ext>
              </a:extLst>
            </p:cNvPr>
            <p:cNvSpPr txBox="1"/>
            <p:nvPr/>
          </p:nvSpPr>
          <p:spPr>
            <a:xfrm>
              <a:off x="7368363" y="816315"/>
              <a:ext cx="850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Actual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1C29EA0-46BA-7441-B7EC-5D70AF9D8BAF}"/>
              </a:ext>
            </a:extLst>
          </p:cNvPr>
          <p:cNvSpPr/>
          <p:nvPr/>
        </p:nvSpPr>
        <p:spPr>
          <a:xfrm>
            <a:off x="7368363" y="659219"/>
            <a:ext cx="967563" cy="2219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A6B04A-0084-C44A-AF21-EC7CE472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8345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Greathouse Group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B36A38-029E-DC41-AEE8-83CB822C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1133"/>
            <a:ext cx="7886700" cy="5640224"/>
          </a:xfrm>
        </p:spPr>
        <p:txBody>
          <a:bodyPr>
            <a:normAutofit/>
          </a:bodyPr>
          <a:lstStyle/>
          <a:p>
            <a:r>
              <a:rPr lang="en-US" u="sng" dirty="0"/>
              <a:t>Next steps will focus on:</a:t>
            </a:r>
          </a:p>
          <a:p>
            <a:pPr lvl="1" fontAlgn="ctr"/>
            <a:r>
              <a:rPr lang="en-US" dirty="0"/>
              <a:t>Q1: Is there a taxonomic signature shared between the Barrett's samples?</a:t>
            </a:r>
          </a:p>
          <a:p>
            <a:pPr lvl="2" fontAlgn="ctr"/>
            <a:r>
              <a:rPr lang="en-US" dirty="0"/>
              <a:t>NOTE: Only 5 actual Barrett’s samples in NCI dataset, and 27 with history of Barrett’s in TCGA dataset</a:t>
            </a:r>
          </a:p>
          <a:p>
            <a:pPr lvl="1" fontAlgn="ctr"/>
            <a:r>
              <a:rPr lang="en-US" dirty="0"/>
              <a:t>Q2: What is the abundance of F. nucleatum or Fusobacterium between these samples; BO, BO-EAC, BO-EAC-adjacent? </a:t>
            </a:r>
          </a:p>
          <a:p>
            <a:pPr lvl="1" fontAlgn="ctr"/>
            <a:r>
              <a:rPr lang="en-US" dirty="0"/>
              <a:t>Q3: Is Fusobacterium associated with tumor stage or prognosis in either data set? (TCGA already confirmed)</a:t>
            </a:r>
          </a:p>
          <a:p>
            <a:pPr lvl="1" fontAlgn="ctr"/>
            <a:r>
              <a:rPr lang="en-US" dirty="0"/>
              <a:t>Q4: What is the inferred metabolic function of the taxa identified in each dataset</a:t>
            </a:r>
          </a:p>
          <a:p>
            <a:pPr lvl="2" fontAlgn="ctr"/>
            <a:r>
              <a:rPr lang="en-US" dirty="0"/>
              <a:t>Will run PICRUSt2 and </a:t>
            </a:r>
            <a:r>
              <a:rPr lang="en-US" dirty="0" err="1"/>
              <a:t>HUMANn</a:t>
            </a:r>
            <a:r>
              <a:rPr lang="en-US" dirty="0"/>
              <a:t> 2.0 tools</a:t>
            </a:r>
          </a:p>
          <a:p>
            <a:pPr lvl="1"/>
            <a:r>
              <a:rPr lang="en-US" dirty="0"/>
              <a:t>Q5: Are Camp and Strep in BO and BO-EAC a stronger signature than </a:t>
            </a:r>
            <a:r>
              <a:rPr lang="en-US" dirty="0" err="1"/>
              <a:t>fuso</a:t>
            </a:r>
            <a:r>
              <a:rPr lang="en-US" dirty="0"/>
              <a:t> in these samples?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857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A6B04A-0084-C44A-AF21-EC7CE472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8345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Greathouse Group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B36A38-029E-DC41-AEE8-83CB822CE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1133"/>
            <a:ext cx="7886700" cy="5640224"/>
          </a:xfrm>
        </p:spPr>
        <p:txBody>
          <a:bodyPr>
            <a:normAutofit/>
          </a:bodyPr>
          <a:lstStyle/>
          <a:p>
            <a:r>
              <a:rPr lang="en-US" u="sng" dirty="0"/>
              <a:t>Next steps will focus on:</a:t>
            </a:r>
          </a:p>
          <a:p>
            <a:pPr lvl="1" fontAlgn="ctr"/>
            <a:r>
              <a:rPr lang="en-US" dirty="0"/>
              <a:t>Q1: Is there a taxonomic signature shared between the Barrett's samples?</a:t>
            </a:r>
          </a:p>
          <a:p>
            <a:pPr lvl="2" fontAlgn="ctr"/>
            <a:r>
              <a:rPr lang="en-US" dirty="0"/>
              <a:t>Barrett's (BO), tumor-adjacent EAC-w/history of Barrett's, EAC-w/ history of Barrett's</a:t>
            </a:r>
          </a:p>
          <a:p>
            <a:pPr lvl="2" fontAlgn="ctr"/>
            <a:r>
              <a:rPr lang="en-US" dirty="0"/>
              <a:t>NOTE: Only 5 actual Barrett’s samples in NCI dataset, and 27 with history of Barrett’s in TCGA dataset</a:t>
            </a:r>
          </a:p>
          <a:p>
            <a:pPr marL="914400" lvl="2" indent="0" fontAlgn="ctr">
              <a:buNone/>
            </a:pPr>
            <a:endParaRPr lang="en-US" dirty="0"/>
          </a:p>
          <a:p>
            <a:pPr lvl="1" fontAlgn="ctr"/>
            <a:r>
              <a:rPr lang="en-US" dirty="0"/>
              <a:t>Q2: What is the abundance of each taxa of interest between these samples; BO, BO-EAC, BO-EAC-adjacent?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71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E78A5-07DD-5349-8599-607ECBA2D569}"/>
              </a:ext>
            </a:extLst>
          </p:cNvPr>
          <p:cNvSpPr txBox="1"/>
          <p:nvPr/>
        </p:nvSpPr>
        <p:spPr>
          <a:xfrm>
            <a:off x="742950" y="338328"/>
            <a:ext cx="7658100" cy="10789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latin typeface="+mj-lt"/>
                <a:ea typeface="+mj-ea"/>
                <a:cs typeface="+mj-cs"/>
              </a:rPr>
              <a:t>1. Please change this figure threshold to RA &gt;0.01; add dendrogram and color if possible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latin typeface="+mj-lt"/>
                <a:ea typeface="+mj-ea"/>
                <a:cs typeface="+mj-cs"/>
              </a:rPr>
              <a:t>2. Add second similar figure but with RA &gt;0.05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689CF3-D78A-4422-B0BD-59E974D7E11B}"/>
              </a:ext>
            </a:extLst>
          </p:cNvPr>
          <p:cNvSpPr txBox="1"/>
          <p:nvPr/>
        </p:nvSpPr>
        <p:spPr>
          <a:xfrm>
            <a:off x="963561" y="2546555"/>
            <a:ext cx="287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 &gt; 0.01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5E53C6-488F-46B7-B50E-A0B825199314}"/>
              </a:ext>
            </a:extLst>
          </p:cNvPr>
          <p:cNvSpPr txBox="1"/>
          <p:nvPr/>
        </p:nvSpPr>
        <p:spPr>
          <a:xfrm>
            <a:off x="6151599" y="2546555"/>
            <a:ext cx="287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 &gt; 0.05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BE141-094B-4C58-B79E-9501C1291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3412"/>
            <a:ext cx="9144000" cy="2560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3B755F-6076-40C8-AAE2-835258FB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3202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11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B102FA-BACB-7941-94A4-30C82A76A16D}"/>
              </a:ext>
            </a:extLst>
          </p:cNvPr>
          <p:cNvSpPr txBox="1"/>
          <p:nvPr/>
        </p:nvSpPr>
        <p:spPr>
          <a:xfrm>
            <a:off x="3648075" y="338328"/>
            <a:ext cx="5006720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1. Please add third tissue type = EAC tissues w/o Barretts History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2. Please change this figure threshold to RA &gt;0.01; add dendrogram and color if possible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3. Add second similar figure but with RA &gt;0.05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F6D351-DB01-4205-AC96-91155FC0C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328"/>
            <a:ext cx="91440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3392E0-4CBD-4446-8B1F-BBDA255F0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5372"/>
            <a:ext cx="914400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D5E4D7-D8DA-466A-81DC-C36F9A071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0872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38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2CC694-835E-4C71-A853-BADE6BA2C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8400"/>
            <a:ext cx="91440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48311-9114-4652-B703-F7E65370A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7400"/>
            <a:ext cx="91440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37CF0F-CE95-4101-90B2-907FA2853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400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23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FD8921-BA7B-A348-B2FD-65C7A593DDAB}"/>
              </a:ext>
            </a:extLst>
          </p:cNvPr>
          <p:cNvSpPr txBox="1"/>
          <p:nvPr/>
        </p:nvSpPr>
        <p:spPr>
          <a:xfrm>
            <a:off x="462337" y="318499"/>
            <a:ext cx="810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Please add fourth tissue type = EAC tissues w/o </a:t>
            </a:r>
            <a:r>
              <a:rPr lang="en-US" dirty="0" err="1"/>
              <a:t>Barretts</a:t>
            </a:r>
            <a:r>
              <a:rPr lang="en-US" dirty="0"/>
              <a:t>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F7166-7927-45B5-BC93-9BA4E835C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00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9CE9C6-6425-DB40-9FB4-44E91470DC39}"/>
              </a:ext>
            </a:extLst>
          </p:cNvPr>
          <p:cNvSpPr txBox="1"/>
          <p:nvPr/>
        </p:nvSpPr>
        <p:spPr>
          <a:xfrm>
            <a:off x="462337" y="318499"/>
            <a:ext cx="810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Please add third tissue type = EAC tissues w/o </a:t>
            </a:r>
            <a:r>
              <a:rPr lang="en-US" dirty="0" err="1"/>
              <a:t>Barretts</a:t>
            </a:r>
            <a:r>
              <a:rPr lang="en-US" dirty="0"/>
              <a:t>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C033A-82C6-42AF-8BAB-B530EE55A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51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516</Words>
  <Application>Microsoft Office PowerPoint</Application>
  <PresentationFormat>On-screen Show (4:3)</PresentationFormat>
  <Paragraphs>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EAC-Barrett’s Microbiome Study: progress to date</vt:lpstr>
      <vt:lpstr>PowerPoint Presentation</vt:lpstr>
      <vt:lpstr>Greathouse Group </vt:lpstr>
      <vt:lpstr>Greathouse Group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Fuso Data Analyses – Curt’s Group</vt:lpstr>
      <vt:lpstr>Overview of Trp  Indole metabolism</vt:lpstr>
      <vt:lpstr>PowerPoint Presentation</vt:lpstr>
      <vt:lpstr>Fibre-associated Lachnospiraceae reduce colon tumorigenesis by modulation of the tumour-immune microenvironment – Dr. Ana Almada (CSHL Microbiome Conference, 2020)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EAC-Barrett’s Microbiome Study: progress to date</dc:title>
  <dc:creator>Padgett, Noah</dc:creator>
  <cp:lastModifiedBy>Noah Padgett</cp:lastModifiedBy>
  <cp:revision>4</cp:revision>
  <dcterms:created xsi:type="dcterms:W3CDTF">2021-01-19T11:53:18Z</dcterms:created>
  <dcterms:modified xsi:type="dcterms:W3CDTF">2021-01-26T21:20:17Z</dcterms:modified>
</cp:coreProperties>
</file>